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</p:sldMasterIdLst>
  <p:handoutMasterIdLst>
    <p:handoutMasterId r:id="rId7"/>
  </p:handoutMasterIdLst>
  <p:sldIdLst>
    <p:sldId id="256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E4"/>
    <a:srgbClr val="E6E6E6"/>
    <a:srgbClr val="21409A"/>
    <a:srgbClr val="27348B"/>
    <a:srgbClr val="034DA2"/>
    <a:srgbClr val="1A276D"/>
    <a:srgbClr val="FDB913"/>
    <a:srgbClr val="8EC0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5A5A6-C3E4-4E04-AF15-D230CCC6F5AF}" v="2" dt="2025-05-22T05:20:49.2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48" y="4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i Simantov" userId="0f296d55-efd2-44ff-bae4-3b7f382cc01f" providerId="ADAL" clId="{6CA5A5A6-C3E4-4E04-AF15-D230CCC6F5AF}"/>
    <pc:docChg chg="modSld">
      <pc:chgData name="Timi Simantov" userId="0f296d55-efd2-44ff-bae4-3b7f382cc01f" providerId="ADAL" clId="{6CA5A5A6-C3E4-4E04-AF15-D230CCC6F5AF}" dt="2025-05-22T05:21:30.478" v="28" actId="14100"/>
      <pc:docMkLst>
        <pc:docMk/>
      </pc:docMkLst>
      <pc:sldChg chg="addSp delSp modSp mod">
        <pc:chgData name="Timi Simantov" userId="0f296d55-efd2-44ff-bae4-3b7f382cc01f" providerId="ADAL" clId="{6CA5A5A6-C3E4-4E04-AF15-D230CCC6F5AF}" dt="2025-05-22T05:21:30.478" v="28" actId="14100"/>
        <pc:sldMkLst>
          <pc:docMk/>
          <pc:sldMk cId="2235607076" sldId="261"/>
        </pc:sldMkLst>
        <pc:spChg chg="del">
          <ac:chgData name="Timi Simantov" userId="0f296d55-efd2-44ff-bae4-3b7f382cc01f" providerId="ADAL" clId="{6CA5A5A6-C3E4-4E04-AF15-D230CCC6F5AF}" dt="2025-05-22T05:20:39.096" v="0"/>
          <ac:spMkLst>
            <pc:docMk/>
            <pc:sldMk cId="2235607076" sldId="261"/>
            <ac:spMk id="2" creationId="{00000000-0000-0000-0000-000000000000}"/>
          </ac:spMkLst>
        </pc:spChg>
        <pc:spChg chg="mod">
          <ac:chgData name="Timi Simantov" userId="0f296d55-efd2-44ff-bae4-3b7f382cc01f" providerId="ADAL" clId="{6CA5A5A6-C3E4-4E04-AF15-D230CCC6F5AF}" dt="2025-05-22T05:21:11.934" v="23" actId="20577"/>
          <ac:spMkLst>
            <pc:docMk/>
            <pc:sldMk cId="2235607076" sldId="261"/>
            <ac:spMk id="3" creationId="{00000000-0000-0000-0000-000000000000}"/>
          </ac:spMkLst>
        </pc:spChg>
        <pc:picChg chg="add mod">
          <ac:chgData name="Timi Simantov" userId="0f296d55-efd2-44ff-bae4-3b7f382cc01f" providerId="ADAL" clId="{6CA5A5A6-C3E4-4E04-AF15-D230CCC6F5AF}" dt="2025-05-22T05:21:30.478" v="28" actId="14100"/>
          <ac:picMkLst>
            <pc:docMk/>
            <pc:sldMk cId="2235607076" sldId="261"/>
            <ac:picMk id="4" creationId="{E112C4BE-5A75-1C98-A489-02713F995C40}"/>
          </ac:picMkLst>
        </pc:picChg>
        <pc:picChg chg="add mod">
          <ac:chgData name="Timi Simantov" userId="0f296d55-efd2-44ff-bae4-3b7f382cc01f" providerId="ADAL" clId="{6CA5A5A6-C3E4-4E04-AF15-D230CCC6F5AF}" dt="2025-05-22T05:21:27.881" v="27" actId="14100"/>
          <ac:picMkLst>
            <pc:docMk/>
            <pc:sldMk cId="2235607076" sldId="261"/>
            <ac:picMk id="5" creationId="{A11148FF-228C-4DF9-ACAF-DD2904F70084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15E953-E22A-43B0-8DBC-664B52E47326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F67EE2-E1D0-47E0-996B-9FE6BE311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249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78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F37021"/>
              </a:buClr>
              <a:defRPr/>
            </a:lvl1pPr>
            <a:lvl2pPr>
              <a:buClr>
                <a:srgbClr val="F37021"/>
              </a:buClr>
              <a:defRPr/>
            </a:lvl2pPr>
            <a:lvl3pPr>
              <a:buClr>
                <a:srgbClr val="F37021"/>
              </a:buClr>
              <a:defRPr/>
            </a:lvl3pPr>
            <a:lvl4pPr>
              <a:buClr>
                <a:srgbClr val="F37021"/>
              </a:buClr>
              <a:defRPr/>
            </a:lvl4pPr>
            <a:lvl5pPr>
              <a:buClr>
                <a:srgbClr val="F3702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7288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83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703" y="1158388"/>
            <a:ext cx="5649097" cy="5018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158388"/>
            <a:ext cx="5657335" cy="5018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B43E4-50CA-4C2C-85A5-96A86E051D44}" type="datetimeFigureOut">
              <a:rPr lang="en-GB" smtClean="0"/>
              <a:t>22/05/2025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79796-0FD2-4F37-8FD7-CF9BDE84C19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574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670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703" y="239486"/>
            <a:ext cx="8575589" cy="816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1164772"/>
            <a:ext cx="11458832" cy="5012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27943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764DE79-268F-4C1A-8933-263129D2AF90}" type="datetimeFigureOut">
              <a:rPr lang="en-US" smtClean="0"/>
              <a:pPr/>
              <a:t>5/22/2025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279437"/>
            <a:ext cx="47208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13734" y="6279437"/>
            <a:ext cx="461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07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3" r:id="rId2"/>
    <p:sldLayoutId id="2147483674" r:id="rId3"/>
    <p:sldLayoutId id="2147483675" r:id="rId4"/>
    <p:sldLayoutId id="214748368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A1E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3702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702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702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702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3702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3505" y="300446"/>
            <a:ext cx="10407193" cy="522515"/>
          </a:xfrm>
          <a:prstGeom prst="rect">
            <a:avLst/>
          </a:prstGeom>
          <a:solidFill>
            <a:srgbClr val="00A1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YOUR PRESENTATION TITLE HERE</a:t>
            </a:r>
            <a:endParaRPr lang="en-US" sz="3200" spc="-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5BF19C-EC2C-0CDA-56CD-FECE8DC32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72" y="0"/>
            <a:ext cx="2827648" cy="28276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1662E6-EB5C-8336-8791-1E1C46AE46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06242" y="2257326"/>
            <a:ext cx="1353464" cy="1310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06095F-3480-62CF-9CA3-FF31FBD10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5163" y="84841"/>
            <a:ext cx="1645578" cy="159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pic>
        <p:nvPicPr>
          <p:cNvPr id="4" name="table">
            <a:extLst>
              <a:ext uri="{FF2B5EF4-FFF2-40B4-BE49-F238E27FC236}">
                <a16:creationId xmlns:a16="http://schemas.microsoft.com/office/drawing/2014/main" id="{E112C4BE-5A75-1C98-A489-02713F995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411" y="1670681"/>
            <a:ext cx="4905490" cy="816428"/>
          </a:xfrm>
          <a:prstGeom prst="rect">
            <a:avLst/>
          </a:prstGeom>
        </p:spPr>
      </p:pic>
      <p:pic>
        <p:nvPicPr>
          <p:cNvPr id="5" name="table">
            <a:extLst>
              <a:ext uri="{FF2B5EF4-FFF2-40B4-BE49-F238E27FC236}">
                <a16:creationId xmlns:a16="http://schemas.microsoft.com/office/drawing/2014/main" id="{A11148FF-228C-4DF9-ACAF-DD2904F70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11" y="3135231"/>
            <a:ext cx="10018072" cy="205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07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4f69285c-c357-4c65-9976-51a1a462eaed">
      <Terms xmlns="http://schemas.microsoft.com/office/infopath/2007/PartnerControls"/>
    </lcf76f155ced4ddcb4097134ff3c332f>
    <FolderID xmlns="eb3f7de7-c935-4ca6-a12c-1f73773710ec" xsi:nil="true"/>
    <KenesDocumentTypeId xmlns="eb3f7de7-c935-4ca6-a12c-1f73773710ec" xsi:nil="true"/>
    <Confidential1 xmlns="eb3f7de7-c935-4ca6-a12c-1f73773710ec">false</Confidential1>
    <Final xmlns="eb3f7de7-c935-4ca6-a12c-1f73773710ec">false</Fina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Kenes Document" ma:contentTypeID="0x01010037EA2DD516505C4D92B92F8677CFB68500587563FA1A539840A0452973AB78F0EE" ma:contentTypeVersion="13" ma:contentTypeDescription="" ma:contentTypeScope="" ma:versionID="60dbb5f57e28592e13c83567963ea331">
  <xsd:schema xmlns:xsd="http://www.w3.org/2001/XMLSchema" xmlns:xs="http://www.w3.org/2001/XMLSchema" xmlns:p="http://schemas.microsoft.com/office/2006/metadata/properties" xmlns:ns1="http://schemas.microsoft.com/sharepoint/v3" xmlns:ns2="eb3f7de7-c935-4ca6-a12c-1f73773710ec" xmlns:ns3="4f69285c-c357-4c65-9976-51a1a462eaed" targetNamespace="http://schemas.microsoft.com/office/2006/metadata/properties" ma:root="true" ma:fieldsID="285e315b4c984ea73869cd97986afafb" ns1:_="" ns2:_="" ns3:_="">
    <xsd:import namespace="http://schemas.microsoft.com/sharepoint/v3"/>
    <xsd:import namespace="eb3f7de7-c935-4ca6-a12c-1f73773710ec"/>
    <xsd:import namespace="4f69285c-c357-4c65-9976-51a1a462eaed"/>
    <xsd:element name="properties">
      <xsd:complexType>
        <xsd:sequence>
          <xsd:element name="documentManagement">
            <xsd:complexType>
              <xsd:all>
                <xsd:element ref="ns2:FolderID" minOccurs="0"/>
                <xsd:element ref="ns2:KenesDocumentTypeId" minOccurs="0"/>
                <xsd:element ref="ns2:Confidential1" minOccurs="0"/>
                <xsd:element ref="ns2:Final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1:_ip_UnifiedCompliancePolicyProperties" minOccurs="0"/>
                <xsd:element ref="ns1:_ip_UnifiedCompliancePolicyUIAction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FolderID" ma:index="2" nillable="true" ma:displayName="FolderID" ma:list="{62b5239b-3564-444d-88a9-03f6d13d411f}" ma:internalName="FolderID" ma:showField="Title" ma:web="eb3f7de7-c935-4ca6-a12c-1f73773710ec">
      <xsd:simpleType>
        <xsd:restriction base="dms:Lookup"/>
      </xsd:simpleType>
    </xsd:element>
    <xsd:element name="KenesDocumentTypeId" ma:index="3" nillable="true" ma:displayName="KenesDocumentTypeId" ma:list="{5ca2ab15-5c4e-45db-95e6-5cb4dd45d1b1}" ma:internalName="KenesDocumentTypeId" ma:showField="Title" ma:web="eb3f7de7-c935-4ca6-a12c-1f73773710ec">
      <xsd:simpleType>
        <xsd:restriction base="dms:Lookup"/>
      </xsd:simpleType>
    </xsd:element>
    <xsd:element name="Confidential1" ma:index="4" nillable="true" ma:displayName="Confidential" ma:default="0" ma:internalName="Confidential1">
      <xsd:simpleType>
        <xsd:restriction base="dms:Boolean"/>
      </xsd:simpleType>
    </xsd:element>
    <xsd:element name="Final" ma:index="5" nillable="true" ma:displayName="Final" ma:default="0" ma:internalName="Final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69285c-c357-4c65-9976-51a1a462ea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F8284B-F652-45B6-AADA-8B4E177B6757}">
  <ds:schemaRefs>
    <ds:schemaRef ds:uri="http://schemas.microsoft.com/sharepoint/v3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purl.org/dc/terms/"/>
    <ds:schemaRef ds:uri="4f69285c-c357-4c65-9976-51a1a462eaed"/>
    <ds:schemaRef ds:uri="http://schemas.microsoft.com/office/infopath/2007/PartnerControls"/>
    <ds:schemaRef ds:uri="http://schemas.openxmlformats.org/package/2006/metadata/core-properties"/>
    <ds:schemaRef ds:uri="eb3f7de7-c935-4ca6-a12c-1f73773710ec"/>
  </ds:schemaRefs>
</ds:datastoreItem>
</file>

<file path=customXml/itemProps2.xml><?xml version="1.0" encoding="utf-8"?>
<ds:datastoreItem xmlns:ds="http://schemas.openxmlformats.org/officeDocument/2006/customXml" ds:itemID="{D0E5FF0C-4156-4918-9874-CF239F89A0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21AFEB-5AFF-4AF1-914C-8C20F7A275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b3f7de7-c935-4ca6-a12c-1f73773710ec"/>
    <ds:schemaRef ds:uri="4f69285c-c357-4c65-9976-51a1a462ea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187</TotalTime>
  <Words>6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DISCLOSURE</vt:lpstr>
    </vt:vector>
  </TitlesOfParts>
  <Company>Kenes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Yavor Altakov</dc:creator>
  <cp:lastModifiedBy>Timi Simantov</cp:lastModifiedBy>
  <cp:revision>48</cp:revision>
  <dcterms:created xsi:type="dcterms:W3CDTF">2014-11-13T11:48:20Z</dcterms:created>
  <dcterms:modified xsi:type="dcterms:W3CDTF">2025-05-22T05:21:32Z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0x01010037EA2DD516505C4D92B92F8677CFB68500587563FA1A539840A0452973AB78F0EE</vt:lpwstr>
  </property>
  <property fmtid="{D5CDD505-2E9C-101B-9397-08002B2CF9AE}" pid="3" name="MediaServiceImageTags">
    <vt:lpwstr/>
  </property>
</Properties>
</file>