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8" r:id="rId6"/>
    <p:sldId id="259" r:id="rId7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37E041-A34B-4DD8-8CCA-EED0764DE378}" v="24" dt="2025-05-26T10:31:42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>
        <p:scale>
          <a:sx n="30" d="100"/>
          <a:sy n="30" d="100"/>
        </p:scale>
        <p:origin x="156" y="-4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i Simantov" userId="0f296d55-efd2-44ff-bae4-3b7f382cc01f" providerId="ADAL" clId="{E237E041-A34B-4DD8-8CCA-EED0764DE378}"/>
    <pc:docChg chg="undo custSel addSld modSld">
      <pc:chgData name="Timi Simantov" userId="0f296d55-efd2-44ff-bae4-3b7f382cc01f" providerId="ADAL" clId="{E237E041-A34B-4DD8-8CCA-EED0764DE378}" dt="2025-05-26T11:32:48.990" v="269" actId="1076"/>
      <pc:docMkLst>
        <pc:docMk/>
      </pc:docMkLst>
      <pc:sldChg chg="addSp delSp modSp mod">
        <pc:chgData name="Timi Simantov" userId="0f296d55-efd2-44ff-bae4-3b7f382cc01f" providerId="ADAL" clId="{E237E041-A34B-4DD8-8CCA-EED0764DE378}" dt="2025-05-26T10:33:39.890" v="250" actId="1076"/>
        <pc:sldMkLst>
          <pc:docMk/>
          <pc:sldMk cId="2673058770" sldId="257"/>
        </pc:sldMkLst>
        <pc:spChg chg="del mod">
          <ac:chgData name="Timi Simantov" userId="0f296d55-efd2-44ff-bae4-3b7f382cc01f" providerId="ADAL" clId="{E237E041-A34B-4DD8-8CCA-EED0764DE378}" dt="2025-05-26T10:25:26.495" v="229" actId="478"/>
          <ac:spMkLst>
            <pc:docMk/>
            <pc:sldMk cId="2673058770" sldId="257"/>
            <ac:spMk id="9" creationId="{4267B781-77EC-FD08-0201-61FE4198F357}"/>
          </ac:spMkLst>
        </pc:spChg>
        <pc:spChg chg="del mod">
          <ac:chgData name="Timi Simantov" userId="0f296d55-efd2-44ff-bae4-3b7f382cc01f" providerId="ADAL" clId="{E237E041-A34B-4DD8-8CCA-EED0764DE378}" dt="2025-05-26T09:51:01.473" v="20" actId="478"/>
          <ac:spMkLst>
            <pc:docMk/>
            <pc:sldMk cId="2673058770" sldId="257"/>
            <ac:spMk id="10" creationId="{4328FBD7-3629-9C95-2210-501E1CD80401}"/>
          </ac:spMkLst>
        </pc:spChg>
        <pc:spChg chg="del mod">
          <ac:chgData name="Timi Simantov" userId="0f296d55-efd2-44ff-bae4-3b7f382cc01f" providerId="ADAL" clId="{E237E041-A34B-4DD8-8CCA-EED0764DE378}" dt="2025-05-26T10:25:34.709" v="231" actId="478"/>
          <ac:spMkLst>
            <pc:docMk/>
            <pc:sldMk cId="2673058770" sldId="257"/>
            <ac:spMk id="11" creationId="{03EC4B14-B228-347C-2077-33BE531ED1BE}"/>
          </ac:spMkLst>
        </pc:spChg>
        <pc:spChg chg="del mod">
          <ac:chgData name="Timi Simantov" userId="0f296d55-efd2-44ff-bae4-3b7f382cc01f" providerId="ADAL" clId="{E237E041-A34B-4DD8-8CCA-EED0764DE378}" dt="2025-05-26T09:51:11.066" v="27" actId="478"/>
          <ac:spMkLst>
            <pc:docMk/>
            <pc:sldMk cId="2673058770" sldId="257"/>
            <ac:spMk id="13" creationId="{22266800-1F38-F112-D92E-58FDE76093F0}"/>
          </ac:spMkLst>
        </pc:spChg>
        <pc:spChg chg="del">
          <ac:chgData name="Timi Simantov" userId="0f296d55-efd2-44ff-bae4-3b7f382cc01f" providerId="ADAL" clId="{E237E041-A34B-4DD8-8CCA-EED0764DE378}" dt="2025-05-26T09:53:42.011" v="56" actId="478"/>
          <ac:spMkLst>
            <pc:docMk/>
            <pc:sldMk cId="2673058770" sldId="257"/>
            <ac:spMk id="14" creationId="{03B6B864-5015-368C-18FD-14F440EA868C}"/>
          </ac:spMkLst>
        </pc:spChg>
        <pc:spChg chg="del">
          <ac:chgData name="Timi Simantov" userId="0f296d55-efd2-44ff-bae4-3b7f382cc01f" providerId="ADAL" clId="{E237E041-A34B-4DD8-8CCA-EED0764DE378}" dt="2025-05-26T09:51:15.166" v="29" actId="478"/>
          <ac:spMkLst>
            <pc:docMk/>
            <pc:sldMk cId="2673058770" sldId="257"/>
            <ac:spMk id="15" creationId="{2B7C198A-E5A5-BF83-7D77-EE17E04310E9}"/>
          </ac:spMkLst>
        </pc:spChg>
        <pc:spChg chg="del">
          <ac:chgData name="Timi Simantov" userId="0f296d55-efd2-44ff-bae4-3b7f382cc01f" providerId="ADAL" clId="{E237E041-A34B-4DD8-8CCA-EED0764DE378}" dt="2025-05-26T09:53:13.177" v="51" actId="478"/>
          <ac:spMkLst>
            <pc:docMk/>
            <pc:sldMk cId="2673058770" sldId="257"/>
            <ac:spMk id="16" creationId="{C18A62EB-7BB7-C34A-7BBF-C0111B52D82E}"/>
          </ac:spMkLst>
        </pc:spChg>
        <pc:spChg chg="del">
          <ac:chgData name="Timi Simantov" userId="0f296d55-efd2-44ff-bae4-3b7f382cc01f" providerId="ADAL" clId="{E237E041-A34B-4DD8-8CCA-EED0764DE378}" dt="2025-05-26T09:54:54.602" v="63" actId="478"/>
          <ac:spMkLst>
            <pc:docMk/>
            <pc:sldMk cId="2673058770" sldId="257"/>
            <ac:spMk id="17" creationId="{15BB3BD7-8F05-045C-9687-C05B61E2D448}"/>
          </ac:spMkLst>
        </pc:spChg>
        <pc:spChg chg="del">
          <ac:chgData name="Timi Simantov" userId="0f296d55-efd2-44ff-bae4-3b7f382cc01f" providerId="ADAL" clId="{E237E041-A34B-4DD8-8CCA-EED0764DE378}" dt="2025-05-26T09:51:12.988" v="28" actId="478"/>
          <ac:spMkLst>
            <pc:docMk/>
            <pc:sldMk cId="2673058770" sldId="257"/>
            <ac:spMk id="18" creationId="{0D431622-6FE3-2D4D-E863-AE6AE5173827}"/>
          </ac:spMkLst>
        </pc:spChg>
        <pc:spChg chg="add mod">
          <ac:chgData name="Timi Simantov" userId="0f296d55-efd2-44ff-bae4-3b7f382cc01f" providerId="ADAL" clId="{E237E041-A34B-4DD8-8CCA-EED0764DE378}" dt="2025-05-26T09:50:15.305" v="14" actId="14100"/>
          <ac:spMkLst>
            <pc:docMk/>
            <pc:sldMk cId="2673058770" sldId="257"/>
            <ac:spMk id="24" creationId="{0BDF6635-1C5C-E752-69BF-E40FBFE1330E}"/>
          </ac:spMkLst>
        </pc:spChg>
        <pc:spChg chg="add mod">
          <ac:chgData name="Timi Simantov" userId="0f296d55-efd2-44ff-bae4-3b7f382cc01f" providerId="ADAL" clId="{E237E041-A34B-4DD8-8CCA-EED0764DE378}" dt="2025-05-26T10:30:19.866" v="237" actId="313"/>
          <ac:spMkLst>
            <pc:docMk/>
            <pc:sldMk cId="2673058770" sldId="257"/>
            <ac:spMk id="25" creationId="{E7FBA051-AAF8-3A89-F90E-DA8E824802AF}"/>
          </ac:spMkLst>
        </pc:spChg>
        <pc:spChg chg="add mod">
          <ac:chgData name="Timi Simantov" userId="0f296d55-efd2-44ff-bae4-3b7f382cc01f" providerId="ADAL" clId="{E237E041-A34B-4DD8-8CCA-EED0764DE378}" dt="2025-05-26T10:25:40.692" v="233" actId="1076"/>
          <ac:spMkLst>
            <pc:docMk/>
            <pc:sldMk cId="2673058770" sldId="257"/>
            <ac:spMk id="26" creationId="{3628FDCA-563B-B598-A12B-3BF9B567EB8B}"/>
          </ac:spMkLst>
        </pc:spChg>
        <pc:spChg chg="add mod">
          <ac:chgData name="Timi Simantov" userId="0f296d55-efd2-44ff-bae4-3b7f382cc01f" providerId="ADAL" clId="{E237E041-A34B-4DD8-8CCA-EED0764DE378}" dt="2025-05-26T10:25:47.301" v="235" actId="1076"/>
          <ac:spMkLst>
            <pc:docMk/>
            <pc:sldMk cId="2673058770" sldId="257"/>
            <ac:spMk id="27" creationId="{F6AC4B99-691B-7D30-7439-1E29FF8AF451}"/>
          </ac:spMkLst>
        </pc:spChg>
        <pc:spChg chg="add mod">
          <ac:chgData name="Timi Simantov" userId="0f296d55-efd2-44ff-bae4-3b7f382cc01f" providerId="ADAL" clId="{E237E041-A34B-4DD8-8CCA-EED0764DE378}" dt="2025-05-26T10:25:52.095" v="236" actId="1076"/>
          <ac:spMkLst>
            <pc:docMk/>
            <pc:sldMk cId="2673058770" sldId="257"/>
            <ac:spMk id="28" creationId="{5BD0BCC2-091D-65E4-4545-81B3A285980E}"/>
          </ac:spMkLst>
        </pc:spChg>
        <pc:spChg chg="add mod">
          <ac:chgData name="Timi Simantov" userId="0f296d55-efd2-44ff-bae4-3b7f382cc01f" providerId="ADAL" clId="{E237E041-A34B-4DD8-8CCA-EED0764DE378}" dt="2025-05-26T10:32:48.508" v="246" actId="1076"/>
          <ac:spMkLst>
            <pc:docMk/>
            <pc:sldMk cId="2673058770" sldId="257"/>
            <ac:spMk id="30" creationId="{E59BCB00-89CB-73D5-9ABC-35A5DD26AAA3}"/>
          </ac:spMkLst>
        </pc:spChg>
        <pc:spChg chg="add mod">
          <ac:chgData name="Timi Simantov" userId="0f296d55-efd2-44ff-bae4-3b7f382cc01f" providerId="ADAL" clId="{E237E041-A34B-4DD8-8CCA-EED0764DE378}" dt="2025-05-26T09:53:14.360" v="52"/>
          <ac:spMkLst>
            <pc:docMk/>
            <pc:sldMk cId="2673058770" sldId="257"/>
            <ac:spMk id="31" creationId="{C00A39AB-08D9-BF83-3DFD-5968B61EEF61}"/>
          </ac:spMkLst>
        </pc:spChg>
        <pc:spChg chg="add del mod">
          <ac:chgData name="Timi Simantov" userId="0f296d55-efd2-44ff-bae4-3b7f382cc01f" providerId="ADAL" clId="{E237E041-A34B-4DD8-8CCA-EED0764DE378}" dt="2025-05-26T10:23:51.804" v="212" actId="21"/>
          <ac:spMkLst>
            <pc:docMk/>
            <pc:sldMk cId="2673058770" sldId="257"/>
            <ac:spMk id="32" creationId="{FDC13252-54C1-1106-32DF-6963403C97C3}"/>
          </ac:spMkLst>
        </pc:spChg>
        <pc:spChg chg="add mod">
          <ac:chgData name="Timi Simantov" userId="0f296d55-efd2-44ff-bae4-3b7f382cc01f" providerId="ADAL" clId="{E237E041-A34B-4DD8-8CCA-EED0764DE378}" dt="2025-05-26T10:33:23.148" v="249" actId="1076"/>
          <ac:spMkLst>
            <pc:docMk/>
            <pc:sldMk cId="2673058770" sldId="257"/>
            <ac:spMk id="33" creationId="{74C3CA78-7BE4-773D-6741-AF70858EA454}"/>
          </ac:spMkLst>
        </pc:spChg>
        <pc:spChg chg="add mod">
          <ac:chgData name="Timi Simantov" userId="0f296d55-efd2-44ff-bae4-3b7f382cc01f" providerId="ADAL" clId="{E237E041-A34B-4DD8-8CCA-EED0764DE378}" dt="2025-05-26T10:33:39.890" v="250" actId="1076"/>
          <ac:spMkLst>
            <pc:docMk/>
            <pc:sldMk cId="2673058770" sldId="257"/>
            <ac:spMk id="34" creationId="{72BACFC9-95E2-7D1B-AE5B-57491D63099C}"/>
          </ac:spMkLst>
        </pc:spChg>
        <pc:spChg chg="add mod">
          <ac:chgData name="Timi Simantov" userId="0f296d55-efd2-44ff-bae4-3b7f382cc01f" providerId="ADAL" clId="{E237E041-A34B-4DD8-8CCA-EED0764DE378}" dt="2025-05-26T10:33:15.740" v="247" actId="1076"/>
          <ac:spMkLst>
            <pc:docMk/>
            <pc:sldMk cId="2673058770" sldId="257"/>
            <ac:spMk id="41" creationId="{FDC13252-54C1-1106-32DF-6963403C97C3}"/>
          </ac:spMkLst>
        </pc:spChg>
        <pc:spChg chg="add mod">
          <ac:chgData name="Timi Simantov" userId="0f296d55-efd2-44ff-bae4-3b7f382cc01f" providerId="ADAL" clId="{E237E041-A34B-4DD8-8CCA-EED0764DE378}" dt="2025-05-26T10:31:39.816" v="240"/>
          <ac:spMkLst>
            <pc:docMk/>
            <pc:sldMk cId="2673058770" sldId="257"/>
            <ac:spMk id="42" creationId="{B1047168-5FF9-ECDB-5670-6B36287312C7}"/>
          </ac:spMkLst>
        </pc:spChg>
        <pc:graphicFrameChg chg="add 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2" creationId="{81018C5E-DA0B-6BE8-D103-89D296CFE067}"/>
          </ac:graphicFrameMkLst>
        </pc:graphicFrameChg>
        <pc:graphicFrameChg chg="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3" creationId="{22503729-A5D7-114B-2E94-7DFED60C0EA4}"/>
          </ac:graphicFrameMkLst>
        </pc:graphicFrameChg>
        <pc:graphicFrameChg chg="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4" creationId="{CA193681-A066-4DFF-2773-99E972C1E8BC}"/>
          </ac:graphicFrameMkLst>
        </pc:graphicFrameChg>
        <pc:graphicFrameChg chg="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6" creationId="{A30C3330-1E74-1173-4419-B4D47E84BDD7}"/>
          </ac:graphicFrameMkLst>
        </pc:graphicFrameChg>
        <pc:graphicFrameChg chg="add 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12" creationId="{6475A21F-3A18-C117-93CA-6A612B00E0A4}"/>
          </ac:graphicFrameMkLst>
        </pc:graphicFrameChg>
        <pc:graphicFrameChg chg="add 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19" creationId="{D45E8AB4-B1F2-89A9-2681-79BC66AD3FD4}"/>
          </ac:graphicFrameMkLst>
        </pc:graphicFrameChg>
        <pc:graphicFrameChg chg="add 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21" creationId="{128ED713-CDD4-1D18-679C-F478FA60B2CC}"/>
          </ac:graphicFrameMkLst>
        </pc:graphicFrameChg>
        <pc:graphicFrameChg chg="add del 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22" creationId="{44E68B4E-AA52-25A0-5606-07AC057F2139}"/>
          </ac:graphicFrameMkLst>
        </pc:graphicFrameChg>
        <pc:graphicFrameChg chg="add del mod">
          <ac:chgData name="Timi Simantov" userId="0f296d55-efd2-44ff-bae4-3b7f382cc01f" providerId="ADAL" clId="{E237E041-A34B-4DD8-8CCA-EED0764DE378}" dt="2025-05-26T09:49:38.672" v="6"/>
          <ac:graphicFrameMkLst>
            <pc:docMk/>
            <pc:sldMk cId="2673058770" sldId="257"/>
            <ac:graphicFrameMk id="23" creationId="{C0D2F957-A158-A064-55E4-E642717F04FE}"/>
          </ac:graphicFrameMkLst>
        </pc:graphicFrameChg>
        <pc:picChg chg="del">
          <ac:chgData name="Timi Simantov" userId="0f296d55-efd2-44ff-bae4-3b7f382cc01f" providerId="ADAL" clId="{E237E041-A34B-4DD8-8CCA-EED0764DE378}" dt="2025-05-26T09:49:51.827" v="7" actId="478"/>
          <ac:picMkLst>
            <pc:docMk/>
            <pc:sldMk cId="2673058770" sldId="257"/>
            <ac:picMk id="7" creationId="{E2AC1345-1600-BBC0-DD8F-3C9F6391854C}"/>
          </ac:picMkLst>
        </pc:picChg>
        <pc:picChg chg="add del mod">
          <ac:chgData name="Timi Simantov" userId="0f296d55-efd2-44ff-bae4-3b7f382cc01f" providerId="ADAL" clId="{E237E041-A34B-4DD8-8CCA-EED0764DE378}" dt="2025-05-26T10:00:39.894" v="93" actId="478"/>
          <ac:picMkLst>
            <pc:docMk/>
            <pc:sldMk cId="2673058770" sldId="257"/>
            <ac:picMk id="29" creationId="{4157A4E9-CB4F-F29A-2E13-9582C5E3DDAD}"/>
          </ac:picMkLst>
        </pc:picChg>
        <pc:picChg chg="add del mod">
          <ac:chgData name="Timi Simantov" userId="0f296d55-efd2-44ff-bae4-3b7f382cc01f" providerId="ADAL" clId="{E237E041-A34B-4DD8-8CCA-EED0764DE378}" dt="2025-05-26T09:57:30.037" v="82" actId="478"/>
          <ac:picMkLst>
            <pc:docMk/>
            <pc:sldMk cId="2673058770" sldId="257"/>
            <ac:picMk id="36" creationId="{4070678F-0F5E-3AF7-B9C6-8D435641F31D}"/>
          </ac:picMkLst>
        </pc:picChg>
        <pc:picChg chg="add mod">
          <ac:chgData name="Timi Simantov" userId="0f296d55-efd2-44ff-bae4-3b7f382cc01f" providerId="ADAL" clId="{E237E041-A34B-4DD8-8CCA-EED0764DE378}" dt="2025-05-26T10:33:17.788" v="248" actId="1076"/>
          <ac:picMkLst>
            <pc:docMk/>
            <pc:sldMk cId="2673058770" sldId="257"/>
            <ac:picMk id="38" creationId="{CAA0C6E8-E2E8-F76E-FE42-A563180A3336}"/>
          </ac:picMkLst>
        </pc:picChg>
        <pc:picChg chg="add del mod">
          <ac:chgData name="Timi Simantov" userId="0f296d55-efd2-44ff-bae4-3b7f382cc01f" providerId="ADAL" clId="{E237E041-A34B-4DD8-8CCA-EED0764DE378}" dt="2025-05-26T10:31:39.461" v="239" actId="478"/>
          <ac:picMkLst>
            <pc:docMk/>
            <pc:sldMk cId="2673058770" sldId="257"/>
            <ac:picMk id="40" creationId="{814F3565-26A7-C469-DACA-B3F19B290B28}"/>
          </ac:picMkLst>
        </pc:picChg>
        <pc:picChg chg="add mod">
          <ac:chgData name="Timi Simantov" userId="0f296d55-efd2-44ff-bae4-3b7f382cc01f" providerId="ADAL" clId="{E237E041-A34B-4DD8-8CCA-EED0764DE378}" dt="2025-05-26T10:32:21.764" v="245" actId="1076"/>
          <ac:picMkLst>
            <pc:docMk/>
            <pc:sldMk cId="2673058770" sldId="257"/>
            <ac:picMk id="44" creationId="{8F2BBD26-C143-E7D7-7189-5268C3B3F793}"/>
          </ac:picMkLst>
        </pc:picChg>
      </pc:sldChg>
      <pc:sldChg chg="addSp delSp modSp new mod">
        <pc:chgData name="Timi Simantov" userId="0f296d55-efd2-44ff-bae4-3b7f382cc01f" providerId="ADAL" clId="{E237E041-A34B-4DD8-8CCA-EED0764DE378}" dt="2025-05-26T11:31:42.718" v="268" actId="1076"/>
        <pc:sldMkLst>
          <pc:docMk/>
          <pc:sldMk cId="3597656319" sldId="258"/>
        </pc:sldMkLst>
        <pc:spChg chg="add mod">
          <ac:chgData name="Timi Simantov" userId="0f296d55-efd2-44ff-bae4-3b7f382cc01f" providerId="ADAL" clId="{E237E041-A34B-4DD8-8CCA-EED0764DE378}" dt="2025-05-26T11:31:42.718" v="268" actId="1076"/>
          <ac:spMkLst>
            <pc:docMk/>
            <pc:sldMk cId="3597656319" sldId="258"/>
            <ac:spMk id="2" creationId="{B75D3639-E57F-A139-FF11-601681B00820}"/>
          </ac:spMkLst>
        </pc:spChg>
        <pc:spChg chg="add mod">
          <ac:chgData name="Timi Simantov" userId="0f296d55-efd2-44ff-bae4-3b7f382cc01f" providerId="ADAL" clId="{E237E041-A34B-4DD8-8CCA-EED0764DE378}" dt="2025-05-26T11:31:29.686" v="267" actId="1076"/>
          <ac:spMkLst>
            <pc:docMk/>
            <pc:sldMk cId="3597656319" sldId="258"/>
            <ac:spMk id="3" creationId="{1A6DA2A7-BF84-6442-3041-8D0FB56E231E}"/>
          </ac:spMkLst>
        </pc:spChg>
        <pc:spChg chg="add mod">
          <ac:chgData name="Timi Simantov" userId="0f296d55-efd2-44ff-bae4-3b7f382cc01f" providerId="ADAL" clId="{E237E041-A34B-4DD8-8CCA-EED0764DE378}" dt="2025-05-26T10:13:28.877" v="144" actId="1076"/>
          <ac:spMkLst>
            <pc:docMk/>
            <pc:sldMk cId="3597656319" sldId="258"/>
            <ac:spMk id="4" creationId="{FAC7D771-BCFB-AE44-47EF-1FE88997EC99}"/>
          </ac:spMkLst>
        </pc:spChg>
        <pc:picChg chg="add del mod">
          <ac:chgData name="Timi Simantov" userId="0f296d55-efd2-44ff-bae4-3b7f382cc01f" providerId="ADAL" clId="{E237E041-A34B-4DD8-8CCA-EED0764DE378}" dt="2025-05-26T10:50:03.473" v="255" actId="478"/>
          <ac:picMkLst>
            <pc:docMk/>
            <pc:sldMk cId="3597656319" sldId="258"/>
            <ac:picMk id="5" creationId="{156F6EF6-3637-B246-1C00-5F6B6C61F27E}"/>
          </ac:picMkLst>
        </pc:picChg>
        <pc:picChg chg="add mod">
          <ac:chgData name="Timi Simantov" userId="0f296d55-efd2-44ff-bae4-3b7f382cc01f" providerId="ADAL" clId="{E237E041-A34B-4DD8-8CCA-EED0764DE378}" dt="2025-05-26T11:31:26.710" v="266" actId="1076"/>
          <ac:picMkLst>
            <pc:docMk/>
            <pc:sldMk cId="3597656319" sldId="258"/>
            <ac:picMk id="7" creationId="{35EF3868-3798-D74F-6477-F27170CA03EB}"/>
          </ac:picMkLst>
        </pc:picChg>
      </pc:sldChg>
      <pc:sldChg chg="addSp modSp new mod">
        <pc:chgData name="Timi Simantov" userId="0f296d55-efd2-44ff-bae4-3b7f382cc01f" providerId="ADAL" clId="{E237E041-A34B-4DD8-8CCA-EED0764DE378}" dt="2025-05-26T11:32:48.990" v="269" actId="1076"/>
        <pc:sldMkLst>
          <pc:docMk/>
          <pc:sldMk cId="1173731087" sldId="259"/>
        </pc:sldMkLst>
        <pc:spChg chg="add mod">
          <ac:chgData name="Timi Simantov" userId="0f296d55-efd2-44ff-bae4-3b7f382cc01f" providerId="ADAL" clId="{E237E041-A34B-4DD8-8CCA-EED0764DE378}" dt="2025-05-26T10:15:15.838" v="164" actId="1076"/>
          <ac:spMkLst>
            <pc:docMk/>
            <pc:sldMk cId="1173731087" sldId="259"/>
            <ac:spMk id="2" creationId="{97C742D4-393F-48AC-EA53-8837E6C4C48B}"/>
          </ac:spMkLst>
        </pc:spChg>
        <pc:spChg chg="add mod">
          <ac:chgData name="Timi Simantov" userId="0f296d55-efd2-44ff-bae4-3b7f382cc01f" providerId="ADAL" clId="{E237E041-A34B-4DD8-8CCA-EED0764DE378}" dt="2025-05-26T10:35:27.996" v="254" actId="6549"/>
          <ac:spMkLst>
            <pc:docMk/>
            <pc:sldMk cId="1173731087" sldId="259"/>
            <ac:spMk id="3" creationId="{282D5AF3-F8D0-C3A6-24DA-F03DFE7D2F01}"/>
          </ac:spMkLst>
        </pc:spChg>
        <pc:picChg chg="add mod">
          <ac:chgData name="Timi Simantov" userId="0f296d55-efd2-44ff-bae4-3b7f382cc01f" providerId="ADAL" clId="{E237E041-A34B-4DD8-8CCA-EED0764DE378}" dt="2025-05-26T11:32:48.990" v="269" actId="1076"/>
          <ac:picMkLst>
            <pc:docMk/>
            <pc:sldMk cId="1173731087" sldId="259"/>
            <ac:picMk id="4" creationId="{A8531B42-6CB3-01E1-D69F-D32A888B11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4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8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6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2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60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43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20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44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6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00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02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2E13-7464-4BFE-BD7A-0D3048DFB3B8}" type="datetimeFigureOut">
              <a:rPr lang="en-GB" smtClean="0"/>
              <a:t>26/05/2025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0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qrcode-monkey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news/2019/06/24/theres-movement-better-scientific-posters-are-they-really-better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science.org/content/article/how-prepare-scientific-poste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iop-congress.org/poster-presentation-guidelines/" TargetMode="External"/><Relationship Id="rId5" Type="http://schemas.openxmlformats.org/officeDocument/2006/relationships/hyperlink" Target="https://www.youtube.com/watch?v=SYk29tnxASs" TargetMode="External"/><Relationship Id="rId4" Type="http://schemas.openxmlformats.org/officeDocument/2006/relationships/hyperlink" Target="https://www.youtube.com/watch?v=1RwJbhkCA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40FBAA8-796E-F31D-E564-92957C6BAB08}"/>
              </a:ext>
            </a:extLst>
          </p:cNvPr>
          <p:cNvSpPr txBox="1"/>
          <p:nvPr/>
        </p:nvSpPr>
        <p:spPr>
          <a:xfrm>
            <a:off x="1661406" y="41914427"/>
            <a:ext cx="6933986" cy="437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800" dirty="0"/>
              <a:t>This could be a place for your sources.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EA0544D-9921-9844-1ADA-00D0DC36E6D0}"/>
              </a:ext>
            </a:extLst>
          </p:cNvPr>
          <p:cNvSpPr txBox="1"/>
          <p:nvPr/>
        </p:nvSpPr>
        <p:spPr>
          <a:xfrm>
            <a:off x="11281395" y="41923950"/>
            <a:ext cx="11358502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sz="2800" dirty="0"/>
              <a:t>Copyright © 20</a:t>
            </a:r>
            <a:r>
              <a:rPr lang="en-US" sz="2800" dirty="0"/>
              <a:t>25</a:t>
            </a:r>
            <a:r>
              <a:rPr sz="2800" dirty="0"/>
              <a:t> Author Names and Contact Details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C9175A2-0317-296B-0DEA-41C6B26D6664}"/>
              </a:ext>
            </a:extLst>
          </p:cNvPr>
          <p:cNvSpPr txBox="1"/>
          <p:nvPr/>
        </p:nvSpPr>
        <p:spPr>
          <a:xfrm>
            <a:off x="25325901" y="41911253"/>
            <a:ext cx="5411982" cy="437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2800" dirty="0"/>
              <a:t>This could be your logo.</a:t>
            </a:r>
            <a:endParaRPr sz="280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0BDF6635-1C5C-E752-69BF-E40FBFE1330E}"/>
              </a:ext>
            </a:extLst>
          </p:cNvPr>
          <p:cNvSpPr txBox="1">
            <a:spLocks/>
          </p:cNvSpPr>
          <p:nvPr/>
        </p:nvSpPr>
        <p:spPr>
          <a:xfrm>
            <a:off x="507238" y="477510"/>
            <a:ext cx="31398791" cy="2859049"/>
          </a:xfrm>
          <a:prstGeom prst="rect">
            <a:avLst/>
          </a:prstGeom>
          <a:solidFill>
            <a:schemeClr val="accent1"/>
          </a:solidFill>
          <a:ln w="50800">
            <a:noFill/>
          </a:ln>
        </p:spPr>
        <p:txBody>
          <a:bodyPr vert="horz" lIns="520249" tIns="260125" rIns="520249" bIns="260125" rtlCol="0" anchor="ctr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112" b="1" dirty="0">
                <a:solidFill>
                  <a:schemeClr val="bg1"/>
                </a:solidFill>
                <a:effectLst>
                  <a:outerShdw blurRad="50800" dist="50800" dir="13560000" sx="0" sy="0" algn="ctr">
                    <a:srgbClr val="000000">
                      <a:alpha val="43130"/>
                    </a:srgbClr>
                  </a:outerShdw>
                </a:effectLst>
              </a:rPr>
              <a:t>THIS COULD BE THE TITLE</a:t>
            </a:r>
            <a:br>
              <a:rPr lang="en-US" sz="7112" dirty="0">
                <a:solidFill>
                  <a:schemeClr val="bg1"/>
                </a:solidFill>
              </a:rPr>
            </a:br>
            <a:r>
              <a:rPr lang="en-US" sz="7112" dirty="0">
                <a:solidFill>
                  <a:schemeClr val="bg1"/>
                </a:solidFill>
              </a:rPr>
              <a:t>Authors, co-authors, institution, etc. could go here</a:t>
            </a:r>
            <a:endParaRPr lang="en-US" altLang="en-US" sz="711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E7FBA051-AAF8-3A89-F90E-DA8E824802AF}"/>
              </a:ext>
            </a:extLst>
          </p:cNvPr>
          <p:cNvSpPr txBox="1"/>
          <p:nvPr/>
        </p:nvSpPr>
        <p:spPr>
          <a:xfrm>
            <a:off x="5250684" y="4292620"/>
            <a:ext cx="22321886" cy="166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5400" dirty="0"/>
              <a:t> </a:t>
            </a:r>
          </a:p>
          <a:p>
            <a:r>
              <a:rPr lang="en-US" sz="5400" dirty="0"/>
              <a:t>*Please remember your e-Poster should be a 1-page Portrait PDF.</a:t>
            </a:r>
            <a:endParaRPr sz="5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28FDCA-563B-B598-A12B-3BF9B567EB8B}"/>
              </a:ext>
            </a:extLst>
          </p:cNvPr>
          <p:cNvSpPr txBox="1"/>
          <p:nvPr/>
        </p:nvSpPr>
        <p:spPr>
          <a:xfrm>
            <a:off x="1275812" y="8144428"/>
            <a:ext cx="11940316" cy="10248960"/>
          </a:xfrm>
          <a:prstGeom prst="rect">
            <a:avLst/>
          </a:prstGeom>
          <a:noFill/>
        </p:spPr>
        <p:txBody>
          <a:bodyPr wrap="square" lIns="433557" rIns="433557" rtlCol="0">
            <a:spAutoFit/>
          </a:bodyPr>
          <a:lstStyle/>
          <a:p>
            <a:r>
              <a:rPr lang="en-US" sz="6000" u="sng" dirty="0"/>
              <a:t>Background/Methods: </a:t>
            </a:r>
          </a:p>
          <a:p>
            <a:pPr marL="722594" indent="-722594">
              <a:buFont typeface="Arial" panose="020B0604020202020204" pitchFamily="34" charset="0"/>
              <a:buChar char="•"/>
            </a:pPr>
            <a:r>
              <a:rPr lang="en-US" sz="6000" dirty="0"/>
              <a:t>Explain why your study matters in the most concise way possible </a:t>
            </a:r>
          </a:p>
          <a:p>
            <a:pPr marL="722594" indent="-722594">
              <a:buFont typeface="Arial" panose="020B0604020202020204" pitchFamily="34" charset="0"/>
              <a:buChar char="•"/>
            </a:pPr>
            <a:r>
              <a:rPr lang="en-US" sz="6000" dirty="0"/>
              <a:t>Use bullet points to create visual space within the text on your poster</a:t>
            </a:r>
          </a:p>
          <a:p>
            <a:pPr marL="722594" indent="-722594">
              <a:buFont typeface="Arial" panose="020B0604020202020204" pitchFamily="34" charset="0"/>
              <a:buChar char="•"/>
            </a:pPr>
            <a:r>
              <a:rPr lang="en-US" sz="6000" dirty="0"/>
              <a:t>Only include what is necessary </a:t>
            </a:r>
          </a:p>
          <a:p>
            <a:pPr marL="722594" indent="-722594">
              <a:buFont typeface="Arial" panose="020B0604020202020204" pitchFamily="34" charset="0"/>
              <a:buChar char="•"/>
            </a:pPr>
            <a:r>
              <a:rPr lang="en-US" sz="6000" dirty="0"/>
              <a:t>Set the stage for the study </a:t>
            </a:r>
          </a:p>
          <a:p>
            <a:pPr marL="722594" indent="-722594">
              <a:buFont typeface="Arial" panose="020B0604020202020204" pitchFamily="34" charset="0"/>
              <a:buChar char="•"/>
            </a:pPr>
            <a:r>
              <a:rPr lang="en-US" sz="6000" dirty="0"/>
              <a:t>Focus more on the Results and Conclusions than on Background and Methods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AC4B99-691B-7D30-7439-1E29FF8AF451}"/>
              </a:ext>
            </a:extLst>
          </p:cNvPr>
          <p:cNvSpPr txBox="1"/>
          <p:nvPr/>
        </p:nvSpPr>
        <p:spPr>
          <a:xfrm>
            <a:off x="16636399" y="8364599"/>
            <a:ext cx="14857102" cy="8402300"/>
          </a:xfrm>
          <a:prstGeom prst="rect">
            <a:avLst/>
          </a:prstGeom>
          <a:noFill/>
        </p:spPr>
        <p:txBody>
          <a:bodyPr wrap="square" lIns="433557" rIns="433557" rtlCol="0">
            <a:spAutoFit/>
          </a:bodyPr>
          <a:lstStyle/>
          <a:p>
            <a:r>
              <a:rPr lang="en-US" sz="6000" u="sng" dirty="0"/>
              <a:t>Results/Graphs/Data: </a:t>
            </a:r>
          </a:p>
          <a:p>
            <a:r>
              <a:rPr lang="en-US" sz="6000" dirty="0"/>
              <a:t>You can place here: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Graphs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Charts/Comparisons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Images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Tables</a:t>
            </a:r>
          </a:p>
          <a:p>
            <a:r>
              <a:rPr lang="en-US" sz="6000" dirty="0"/>
              <a:t>*</a:t>
            </a:r>
            <a:r>
              <a:rPr lang="en-US" sz="6000" i="1" dirty="0"/>
              <a:t> at least 200 dpi. Good picture quality is essential!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endParaRPr lang="en-US" sz="6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D0BCC2-091D-65E4-4545-81B3A285980E}"/>
              </a:ext>
            </a:extLst>
          </p:cNvPr>
          <p:cNvSpPr txBox="1"/>
          <p:nvPr/>
        </p:nvSpPr>
        <p:spPr>
          <a:xfrm>
            <a:off x="1275812" y="20882757"/>
            <a:ext cx="13440944" cy="9744052"/>
          </a:xfrm>
          <a:prstGeom prst="rect">
            <a:avLst/>
          </a:prstGeom>
          <a:noFill/>
        </p:spPr>
        <p:txBody>
          <a:bodyPr wrap="square" lIns="433557" tIns="72259" rIns="433557" bIns="433557" rtlCol="0">
            <a:spAutoFit/>
          </a:bodyPr>
          <a:lstStyle/>
          <a:p>
            <a:r>
              <a:rPr lang="en-US" sz="6000" u="sng" dirty="0"/>
              <a:t>Methods: 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What did you collect and who did you collect it from? 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How did you find this? 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How did you test it? 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Illustrate your methods if you can.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Why is this study important? 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Who does this research help?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r>
              <a:rPr lang="en-US" sz="6000" dirty="0"/>
              <a:t>Why is it relevant to attendees?</a:t>
            </a:r>
          </a:p>
          <a:p>
            <a:pPr marL="903244" indent="-903244">
              <a:buFont typeface="Arial" panose="020B0604020202020204" pitchFamily="34" charset="0"/>
              <a:buChar char="•"/>
            </a:pPr>
            <a:endParaRPr lang="en-US" sz="6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9BCB00-89CB-73D5-9ABC-35A5DD26AAA3}"/>
              </a:ext>
            </a:extLst>
          </p:cNvPr>
          <p:cNvSpPr txBox="1"/>
          <p:nvPr/>
        </p:nvSpPr>
        <p:spPr>
          <a:xfrm>
            <a:off x="16977147" y="23911910"/>
            <a:ext cx="13760736" cy="11563914"/>
          </a:xfrm>
          <a:prstGeom prst="rect">
            <a:avLst/>
          </a:prstGeom>
          <a:noFill/>
        </p:spPr>
        <p:txBody>
          <a:bodyPr wrap="square" lIns="433557" rIns="433557" bIns="433557" rtlCol="0">
            <a:spAutoFit/>
          </a:bodyPr>
          <a:lstStyle/>
          <a:p>
            <a:r>
              <a:rPr lang="en-US" sz="6000" u="sng" dirty="0"/>
              <a:t>Conclusions/Main Finding</a:t>
            </a:r>
          </a:p>
          <a:p>
            <a:pPr marL="1083893" indent="-1083893">
              <a:buFont typeface="Arial" panose="020B0604020202020204" pitchFamily="34" charset="0"/>
              <a:buChar char="•"/>
            </a:pPr>
            <a:r>
              <a:rPr lang="en-US" sz="6000" dirty="0"/>
              <a:t>Explain to attendees where the research in the field is going, and why it matters to clinicians.</a:t>
            </a:r>
          </a:p>
          <a:p>
            <a:pPr marL="1083893" indent="-1083893">
              <a:buFont typeface="Arial" panose="020B0604020202020204" pitchFamily="34" charset="0"/>
              <a:buChar char="•"/>
            </a:pPr>
            <a:endParaRPr lang="en-US" sz="6000" dirty="0"/>
          </a:p>
          <a:p>
            <a:pPr marL="1083893" indent="-1083893">
              <a:buFont typeface="Arial" panose="020B0604020202020204" pitchFamily="34" charset="0"/>
              <a:buChar char="•"/>
            </a:pPr>
            <a:r>
              <a:rPr lang="en-US" sz="6000" dirty="0"/>
              <a:t>Emphasize actionable take-home points for optimal attendee learning.</a:t>
            </a:r>
          </a:p>
          <a:p>
            <a:pPr marL="1083893" indent="-1083893">
              <a:buFont typeface="Arial" panose="020B0604020202020204" pitchFamily="34" charset="0"/>
              <a:buChar char="•"/>
            </a:pPr>
            <a:endParaRPr lang="en-US" sz="6000" dirty="0"/>
          </a:p>
          <a:p>
            <a:pPr marL="1083893" indent="-1083893">
              <a:buFont typeface="Arial" panose="020B0604020202020204" pitchFamily="34" charset="0"/>
              <a:buChar char="•"/>
            </a:pPr>
            <a:r>
              <a:rPr lang="en-US" sz="6000" dirty="0"/>
              <a:t>How does this study help move the field forward/ provide value to clinicians and patients? </a:t>
            </a:r>
          </a:p>
          <a:p>
            <a:endParaRPr lang="en-US" sz="6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C3CA78-7BE4-773D-6741-AF70858EA454}"/>
              </a:ext>
            </a:extLst>
          </p:cNvPr>
          <p:cNvSpPr txBox="1"/>
          <p:nvPr/>
        </p:nvSpPr>
        <p:spPr>
          <a:xfrm>
            <a:off x="1003928" y="37691502"/>
            <a:ext cx="15632471" cy="3561723"/>
          </a:xfrm>
          <a:prstGeom prst="rect">
            <a:avLst/>
          </a:prstGeom>
          <a:noFill/>
        </p:spPr>
        <p:txBody>
          <a:bodyPr wrap="square" lIns="433557" rIns="433557" bIns="433557" rtlCol="0">
            <a:spAutoFit/>
          </a:bodyPr>
          <a:lstStyle/>
          <a:p>
            <a:r>
              <a:rPr lang="en-US" sz="4000" u="sng" dirty="0"/>
              <a:t>Important: </a:t>
            </a:r>
          </a:p>
          <a:p>
            <a:pPr algn="l"/>
            <a:r>
              <a:rPr lang="en-US" sz="4000" dirty="0">
                <a:solidFill>
                  <a:srgbClr val="FF0000"/>
                </a:solidFill>
                <a:latin typeface="Lato" panose="020F0502020204030203" pitchFamily="34" charset="0"/>
              </a:rPr>
              <a:t>Pictures of a sensitive nature should be avoided if it doesn’t add to the content of the poster. (Please note that parents, families and survivors do have access to the poster area)</a:t>
            </a:r>
            <a:endParaRPr lang="en-US" sz="4000" dirty="0">
              <a:solidFill>
                <a:srgbClr val="666666"/>
              </a:solidFill>
              <a:latin typeface="Lato" panose="020F0502020204030203" pitchFamily="34" charset="0"/>
            </a:endParaRPr>
          </a:p>
          <a:p>
            <a:endParaRPr lang="en-US" sz="4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2BACFC9-95E2-7D1B-AE5B-57491D63099C}"/>
              </a:ext>
            </a:extLst>
          </p:cNvPr>
          <p:cNvSpPr txBox="1"/>
          <p:nvPr/>
        </p:nvSpPr>
        <p:spPr>
          <a:xfrm>
            <a:off x="17987282" y="36152619"/>
            <a:ext cx="13322165" cy="5100606"/>
          </a:xfrm>
          <a:prstGeom prst="rect">
            <a:avLst/>
          </a:prstGeom>
          <a:noFill/>
        </p:spPr>
        <p:txBody>
          <a:bodyPr wrap="square" lIns="433557" rIns="433557" bIns="433557" rtlCol="0">
            <a:spAutoFit/>
          </a:bodyPr>
          <a:lstStyle/>
          <a:p>
            <a:r>
              <a:rPr lang="en-US" sz="6000" u="sng" dirty="0"/>
              <a:t>Further Info: </a:t>
            </a:r>
          </a:p>
          <a:p>
            <a:r>
              <a:rPr lang="en-US" sz="6000" dirty="0"/>
              <a:t>Please read the detailed guidelines: </a:t>
            </a:r>
            <a:r>
              <a:rPr lang="en-US" sz="6000" u="sng" dirty="0">
                <a:solidFill>
                  <a:srgbClr val="0070C0"/>
                </a:solidFill>
              </a:rPr>
              <a:t>https://siop-congress.org/poster-presentation-guidelines/</a:t>
            </a:r>
          </a:p>
          <a:p>
            <a:endParaRPr lang="en-US" sz="60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AA0C6E8-E2E8-F76E-FE42-A563180A3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51" y="33321532"/>
            <a:ext cx="9589944" cy="3367631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DC13252-54C1-1106-32DF-6963403C97C3}"/>
              </a:ext>
            </a:extLst>
          </p:cNvPr>
          <p:cNvSpPr txBox="1"/>
          <p:nvPr/>
        </p:nvSpPr>
        <p:spPr>
          <a:xfrm>
            <a:off x="1661405" y="31142799"/>
            <a:ext cx="134409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i="1" dirty="0"/>
              <a:t>Include less text in your poster and use more tables/charts/graphs to demonstrate findings.</a:t>
            </a:r>
            <a:endParaRPr lang="en-US" sz="4000" dirty="0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8F2BBD26-C143-E7D7-7189-5268C3B3F7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03217" y="17930327"/>
            <a:ext cx="11609056" cy="408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5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D3639-E57F-A139-FF11-601681B00820}"/>
              </a:ext>
            </a:extLst>
          </p:cNvPr>
          <p:cNvSpPr txBox="1">
            <a:spLocks/>
          </p:cNvSpPr>
          <p:nvPr/>
        </p:nvSpPr>
        <p:spPr>
          <a:xfrm>
            <a:off x="5928973" y="2787523"/>
            <a:ext cx="20541342" cy="153330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 b="1" dirty="0">
                <a:latin typeface="+mn-lt"/>
                <a:ea typeface="Lato Black" panose="020F0502020204030203" pitchFamily="34" charset="0"/>
                <a:cs typeface="Lato Black" panose="020F0502020204030203" pitchFamily="34" charset="0"/>
              </a:rPr>
              <a:t>How to use QR Codes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6DA2A7-BF84-6442-3041-8D0FB56E231E}"/>
              </a:ext>
            </a:extLst>
          </p:cNvPr>
          <p:cNvSpPr txBox="1"/>
          <p:nvPr/>
        </p:nvSpPr>
        <p:spPr>
          <a:xfrm>
            <a:off x="3510173" y="6862310"/>
            <a:ext cx="246604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cs typeface="Arial" panose="020B0604020202020204" pitchFamily="34" charset="0"/>
              </a:rPr>
              <a:t>Are QR codes are allowed?</a:t>
            </a:r>
          </a:p>
          <a:p>
            <a:r>
              <a:rPr lang="en-US" sz="7200" dirty="0">
                <a:latin typeface="Calibri" panose="020F0502020204030204" pitchFamily="34" charset="0"/>
                <a:ea typeface="Calibri" panose="020F0502020204030204" pitchFamily="34" charset="0"/>
              </a:rPr>
              <a:t>QR Codes may be included in the poster, but cannot link to any promotional or marketing material. If used, they should link to scientific content relevant to the Poster (</a:t>
            </a:r>
            <a:r>
              <a:rPr lang="en-US" sz="7200" dirty="0" err="1">
                <a:latin typeface="Calibri" panose="020F0502020204030204" pitchFamily="34" charset="0"/>
                <a:ea typeface="Calibri" panose="020F0502020204030204" pitchFamily="34" charset="0"/>
              </a:rPr>
              <a:t>ie</a:t>
            </a:r>
            <a:r>
              <a:rPr lang="en-US" sz="7200" dirty="0">
                <a:latin typeface="Calibri" panose="020F0502020204030204" pitchFamily="34" charset="0"/>
                <a:ea typeface="Calibri" panose="020F0502020204030204" pitchFamily="34" charset="0"/>
              </a:rPr>
              <a:t>. additional graphs/images/video clip/CV-publications of the authors)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AC7D771-BCFB-AE44-47EF-1FE88997EC99}"/>
              </a:ext>
            </a:extLst>
          </p:cNvPr>
          <p:cNvSpPr txBox="1">
            <a:spLocks/>
          </p:cNvSpPr>
          <p:nvPr/>
        </p:nvSpPr>
        <p:spPr>
          <a:xfrm>
            <a:off x="3510173" y="24141801"/>
            <a:ext cx="25378942" cy="13734710"/>
          </a:xfrm>
          <a:prstGeom prst="rect">
            <a:avLst/>
          </a:prstGeom>
        </p:spPr>
        <p:txBody>
          <a:bodyPr>
            <a:no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7200" b="1" dirty="0">
                <a:cs typeface="Arial" panose="020B0604020202020204" pitchFamily="34" charset="0"/>
              </a:rPr>
              <a:t>How do I</a:t>
            </a:r>
            <a:r>
              <a:rPr lang="en-US" sz="72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7200" b="1" dirty="0">
                <a:cs typeface="Arial" panose="020B0604020202020204" pitchFamily="34" charset="0"/>
              </a:rPr>
              <a:t>create a QR code?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7200" dirty="0">
                <a:solidFill>
                  <a:srgbClr val="2196F3"/>
                </a:solidFill>
                <a:cs typeface="Arial" panose="020B0604020202020204" pitchFamily="34" charset="0"/>
                <a:hlinkClick r:id="rId2"/>
              </a:rPr>
              <a:t>https://www.qrcode-monkey.com/</a:t>
            </a:r>
            <a:r>
              <a:rPr lang="en-US" sz="7200" dirty="0">
                <a:solidFill>
                  <a:srgbClr val="2196F3"/>
                </a:solidFill>
                <a:cs typeface="Arial" panose="020B0604020202020204" pitchFamily="34" charset="0"/>
              </a:rPr>
              <a:t> </a:t>
            </a:r>
            <a:r>
              <a:rPr lang="en-US" sz="7200" dirty="0">
                <a:ea typeface="Lato" panose="020F0502020204030203" pitchFamily="34" charset="0"/>
                <a:cs typeface="Lato" panose="020F0502020204030203" pitchFamily="34" charset="0"/>
              </a:rPr>
              <a:t>is free, URLs don’t expire, and you can add unique features like images.</a:t>
            </a:r>
            <a:br>
              <a:rPr lang="en-US" sz="7200" dirty="0"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sz="7200" dirty="0">
                <a:solidFill>
                  <a:srgbClr val="2196F3"/>
                </a:solidFill>
                <a:cs typeface="Arial" panose="020B0604020202020204" pitchFamily="34" charset="0"/>
              </a:rPr>
            </a:br>
            <a:endParaRPr lang="en-US" sz="7200" dirty="0">
              <a:solidFill>
                <a:srgbClr val="2196F3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7200" b="1" dirty="0">
                <a:ea typeface="Lato" panose="020F0502020204030203" pitchFamily="34" charset="0"/>
                <a:cs typeface="Lato" panose="020F0502020204030203" pitchFamily="34" charset="0"/>
              </a:rPr>
              <a:t>How do I scan a QR code?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7200" dirty="0">
                <a:ea typeface="Lato" panose="020F0502020204030203" pitchFamily="34" charset="0"/>
                <a:cs typeface="Lato" panose="020F0502020204030203" pitchFamily="34" charset="0"/>
              </a:rPr>
              <a:t>Just take a photo with your phone!</a:t>
            </a:r>
            <a:r>
              <a:rPr lang="en-US" sz="7200" b="1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200" dirty="0">
                <a:ea typeface="Lato" panose="020F0502020204030203" pitchFamily="34" charset="0"/>
                <a:cs typeface="Lato" panose="020F0502020204030203" pitchFamily="34" charset="0"/>
              </a:rPr>
              <a:t>All modern  cell phones have built-in QR detection in their cameras. Some phones may need an app.</a:t>
            </a:r>
            <a:br>
              <a:rPr lang="en-US" sz="7200" dirty="0"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7200" dirty="0"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EF3868-3798-D74F-6477-F27170CA0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6959" y="15036103"/>
            <a:ext cx="6988627" cy="656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65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742D4-393F-48AC-EA53-8837E6C4C48B}"/>
              </a:ext>
            </a:extLst>
          </p:cNvPr>
          <p:cNvSpPr txBox="1">
            <a:spLocks/>
          </p:cNvSpPr>
          <p:nvPr/>
        </p:nvSpPr>
        <p:spPr>
          <a:xfrm>
            <a:off x="10671546" y="2621885"/>
            <a:ext cx="12781457" cy="3778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b="1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D5AF3-F8D0-C3A6-24DA-F03DFE7D2F01}"/>
              </a:ext>
            </a:extLst>
          </p:cNvPr>
          <p:cNvSpPr txBox="1">
            <a:spLocks/>
          </p:cNvSpPr>
          <p:nvPr/>
        </p:nvSpPr>
        <p:spPr>
          <a:xfrm>
            <a:off x="2677886" y="8291354"/>
            <a:ext cx="27040114" cy="20381617"/>
          </a:xfrm>
          <a:prstGeom prst="rect">
            <a:avLst/>
          </a:prstGeom>
        </p:spPr>
        <p:txBody>
          <a:bodyPr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299" lvl="1" indent="0">
              <a:buFont typeface="Arial" panose="020B0604020202020204" pitchFamily="34" charset="0"/>
              <a:buNone/>
            </a:pPr>
            <a:r>
              <a:rPr lang="en-US" sz="6000" dirty="0"/>
              <a:t>Make a better poster. Learn more here:</a:t>
            </a:r>
            <a:br>
              <a:rPr lang="en-US" sz="6000" dirty="0"/>
            </a:br>
            <a:br>
              <a:rPr lang="en-US" sz="6000" dirty="0"/>
            </a:br>
            <a:r>
              <a:rPr lang="en-US" sz="6000" dirty="0">
                <a:hlinkClick r:id="rId2"/>
              </a:rPr>
              <a:t>https://www.science.org/content/article/how-prepare-scientific-poster</a:t>
            </a: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r>
              <a:rPr lang="en-US" sz="6000" dirty="0">
                <a:hlinkClick r:id="rId3"/>
              </a:rPr>
              <a:t>https://www.insidehighered.com/news/2019/06/24/theres-movement-better-scientific-posters-are-they-really-better</a:t>
            </a:r>
            <a:r>
              <a:rPr lang="en-US" sz="60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r>
              <a:rPr lang="en-US" sz="6000" dirty="0"/>
              <a:t>Watch these YouTube Videos:</a:t>
            </a:r>
            <a:br>
              <a:rPr lang="en-US" sz="6000" dirty="0"/>
            </a:b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r>
              <a:rPr lang="en-US" sz="6000" dirty="0">
                <a:hlinkClick r:id="rId4"/>
              </a:rPr>
              <a:t>How to create a better research poster in less time (#betterposter Generation 1) – YouTube</a:t>
            </a: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br>
              <a:rPr lang="en-US" sz="6000" dirty="0"/>
            </a:br>
            <a:r>
              <a:rPr lang="en-US" sz="6000" dirty="0">
                <a:hlinkClick r:id="rId5"/>
              </a:rPr>
              <a:t>How to create a better research poster in less time (#betterposter Generation 2). - YouTube</a:t>
            </a:r>
            <a:br>
              <a:rPr lang="en-US" sz="6000" dirty="0"/>
            </a:b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r>
              <a:rPr lang="en-US" sz="6000" b="1" dirty="0"/>
              <a:t>Most important, please read the detailed poster guidelines for SIOP 2025</a:t>
            </a:r>
            <a:r>
              <a:rPr lang="en-US" sz="6000" dirty="0"/>
              <a:t>: </a:t>
            </a:r>
          </a:p>
          <a:p>
            <a:pPr marL="2560299" lvl="1" indent="0">
              <a:buFont typeface="Arial" panose="020B0604020202020204" pitchFamily="34" charset="0"/>
              <a:buNone/>
            </a:pPr>
            <a:br>
              <a:rPr lang="en-US" sz="6000" dirty="0">
                <a:hlinkClick r:id="rId6"/>
              </a:rPr>
            </a:br>
            <a:r>
              <a:rPr lang="en-US" sz="6000" dirty="0">
                <a:hlinkClick r:id="rId6"/>
              </a:rPr>
              <a:t>https://siop-congress.org/poster-presentation-guidelines/</a:t>
            </a:r>
            <a:r>
              <a:rPr lang="en-US" sz="6000" dirty="0"/>
              <a:t> </a:t>
            </a:r>
          </a:p>
          <a:p>
            <a:pPr marL="2560299" lvl="1" indent="0">
              <a:buFont typeface="Arial" panose="020B0604020202020204" pitchFamily="34" charset="0"/>
              <a:buNone/>
            </a:pPr>
            <a:endParaRPr lang="en-US" sz="6000" dirty="0"/>
          </a:p>
          <a:p>
            <a:pPr marL="2560299" lvl="1" indent="0">
              <a:buFont typeface="Arial" panose="020B0604020202020204" pitchFamily="34" charset="0"/>
              <a:buNone/>
            </a:pPr>
            <a:endParaRPr lang="en-US" sz="6000" dirty="0"/>
          </a:p>
          <a:p>
            <a:endParaRPr lang="en-US" sz="6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531B42-6CB3-01E1-D69F-D32A888B11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58916" y="30416599"/>
            <a:ext cx="13478053" cy="898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31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TaxCatchAll xmlns="eb3f7de7-c935-4ca6-a12c-1f73773710ec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4f69285c-c357-4c65-9976-51a1a462eae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587563FA1A539840A0452973AB78F0EE" ma:contentTypeVersion="13" ma:contentTypeDescription="" ma:contentTypeScope="" ma:versionID="60dbb5f57e28592e13c83567963ea331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4f69285c-c357-4c65-9976-51a1a462eaed" targetNamespace="http://schemas.microsoft.com/office/2006/metadata/properties" ma:root="true" ma:fieldsID="285e315b4c984ea73869cd97986afafb" ns1:_="" ns2:_="" ns3:_="">
    <xsd:import namespace="http://schemas.microsoft.com/sharepoint/v3"/>
    <xsd:import namespace="eb3f7de7-c935-4ca6-a12c-1f73773710ec"/>
    <xsd:import namespace="4f69285c-c357-4c65-9976-51a1a462eaed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69285c-c357-4c65-9976-51a1a462ea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6A0AA6-2BD7-4DBE-AC42-B003EBA5D58F}">
  <ds:schemaRefs>
    <ds:schemaRef ds:uri="eb3f7de7-c935-4ca6-a12c-1f73773710ec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4f69285c-c357-4c65-9976-51a1a462eaed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27E5B3-2645-4745-9906-B3417090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55CC31-0210-424F-B7BB-F263BB3515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4f69285c-c357-4c65-9976-51a1a462e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540</Words>
  <Application>Microsoft Office PowerPoint</Application>
  <PresentationFormat>Custom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Danielsen</dc:creator>
  <cp:lastModifiedBy>Timi Simantov</cp:lastModifiedBy>
  <cp:revision>4</cp:revision>
  <dcterms:created xsi:type="dcterms:W3CDTF">2022-05-09T13:50:47Z</dcterms:created>
  <dcterms:modified xsi:type="dcterms:W3CDTF">2025-05-26T11:32:57Z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0x01010037EA2DD516505C4D92B92F8677CFB68500587563FA1A539840A0452973AB78F0EE</vt:lpwstr>
  </property>
  <property fmtid="{D5CDD505-2E9C-101B-9397-08002B2CF9AE}" pid="3" name="MediaServiceImageTags">
    <vt:lpwstr/>
  </property>
</Properties>
</file>